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12" d="100"/>
          <a:sy n="112" d="100"/>
        </p:scale>
        <p:origin x="1325" y="-28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28/8/2023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396" y="6419878"/>
            <a:ext cx="3648019" cy="918307"/>
          </a:xfrm>
          <a:prstGeom prst="rect">
            <a:avLst/>
          </a:prstGeom>
        </p:spPr>
      </p:pic>
      <p:sp>
        <p:nvSpPr>
          <p:cNvPr id="7" name="4 - TextBox"/>
          <p:cNvSpPr txBox="1"/>
          <p:nvPr/>
        </p:nvSpPr>
        <p:spPr>
          <a:xfrm>
            <a:off x="1248523" y="2390793"/>
            <a:ext cx="454342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ΑΛΕΞΑΝΔΡΟΣ ΑΘΑΝΑΣΙΟΥ &amp; ΣΙΑ ΟΕ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Κεντρικής Μακεδονίας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εντάχθηκε στη Δ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«Ίδρυση νέων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εκσυγχρονισμός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υφιστάμενων πολύ μικρών, μικρών και μεσαίων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επιχειρήσεων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μεταποίησης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τουρισμού»,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 Επιχειρησιακού Προγράμματος «Κεντρική Μακεδονία» 2014-2020.</a:t>
            </a:r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έχει ως στόχο την ενίσχυση των μικρομεσαίων επιχειρήσεων για την υλοποίηση επενδυτικών σχεδίων προκειμένου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να αυξηθεί η ανταγωνιστικότητα και κατ’ επέκταση να βελτιωθεί η θέση τους στην εγχώρια και διεθνή αγορά.  </a:t>
            </a:r>
          </a:p>
          <a:p>
            <a:pPr algn="just"/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επένδυσης είναι 204.395,74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€, εκ των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οποίων η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Δημόσια Δαπάνη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ανέρχεται σε 91.978,08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από την Ελλάδα και το Ευρωπαϊκό Ταμείο Περιφερειακής Ανάπτυξης (ΕΤΠΑ) της Ευρωπαϊκής Ένωσης (ΕΕ) στο πλαίσιο του Επιχειρησιακού Προγράμματος 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«Κεντρική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Μακεδονία» 2014-2020.</a:t>
            </a:r>
          </a:p>
        </p:txBody>
      </p:sp>
      <p:sp>
        <p:nvSpPr>
          <p:cNvPr id="8" name="5 - TextBox"/>
          <p:cNvSpPr txBox="1"/>
          <p:nvPr/>
        </p:nvSpPr>
        <p:spPr>
          <a:xfrm>
            <a:off x="1248523" y="3958140"/>
            <a:ext cx="4543425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υλοποιήθηκε, περιλαμβάνει επενδύσεις στις παρακάτω κατηγορίες</a:t>
            </a:r>
            <a:r>
              <a:rPr lang="el-GR" sz="675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περιβάλλον χώρος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- Εξοπλισμός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</a:t>
            </a:r>
          </a:p>
          <a:p>
            <a:endParaRPr lang="el-GR" sz="675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675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</a:t>
            </a:r>
            <a:r>
              <a:rPr lang="el-GR" sz="675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ελτίωση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πέκταση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ξασφάλιση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παραγωγικότητας  &amp; βελτίωση λειτουργικών διαδικασιών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</a:t>
            </a:r>
            <a:r>
              <a:rPr lang="el-GR" sz="675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383C5E75-4DEB-4094-9D78-3A2B35E2E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05" y="424268"/>
            <a:ext cx="2665476" cy="528066"/>
          </a:xfrm>
          <a:prstGeom prst="rect">
            <a:avLst/>
          </a:prstGeom>
        </p:spPr>
      </p:pic>
      <p:pic>
        <p:nvPicPr>
          <p:cNvPr id="9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7" y="1379775"/>
            <a:ext cx="1342127" cy="9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2192184" y="1421649"/>
            <a:ext cx="3579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ΔΡΥΣΗ ΚΑΙ ΕΚΣΥΓΧΡΟΝΙΣΜΟΣ ΜΙΚΡΩΝ, ΠΟΛΥ ΜΙΚΡΩΝ ΚΑΙ ΜΕΣΑΙΩΝ ΕΠΙΧΕΙΡΗΣΕΩΝ ΜΕΤΑΠΟΙΗΣΗΣ ΚΑΙ ΤΟΥΡΙΣΜΟΥ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144</Words>
  <Application>Microsoft Office PowerPoint</Application>
  <PresentationFormat>Προβολή στην οθόνη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302</cp:lastModifiedBy>
  <cp:revision>23</cp:revision>
  <dcterms:created xsi:type="dcterms:W3CDTF">2019-10-24T12:02:18Z</dcterms:created>
  <dcterms:modified xsi:type="dcterms:W3CDTF">2023-08-28T11:05:23Z</dcterms:modified>
</cp:coreProperties>
</file>